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25" r:id="rId5"/>
    <p:sldId id="343" r:id="rId6"/>
    <p:sldId id="326" r:id="rId7"/>
    <p:sldId id="259" r:id="rId8"/>
    <p:sldId id="341" r:id="rId9"/>
    <p:sldId id="261" r:id="rId10"/>
    <p:sldId id="258" r:id="rId11"/>
    <p:sldId id="263" r:id="rId12"/>
    <p:sldId id="264" r:id="rId13"/>
    <p:sldId id="265" r:id="rId14"/>
    <p:sldId id="342" r:id="rId15"/>
    <p:sldId id="34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0" autoAdjust="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1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llivan, Alison" userId="713e2cf2-d1ff-4c3e-bb92-febf3ca221b5" providerId="ADAL" clId="{FFD45262-784E-4F41-9C64-14FBBE36D757}"/>
    <pc:docChg chg="addSld modSld">
      <pc:chgData name="Sullivan, Alison" userId="713e2cf2-d1ff-4c3e-bb92-febf3ca221b5" providerId="ADAL" clId="{FFD45262-784E-4F41-9C64-14FBBE36D757}" dt="2025-09-03T12:29:30.461" v="45" actId="20577"/>
      <pc:docMkLst>
        <pc:docMk/>
      </pc:docMkLst>
      <pc:sldChg chg="modSp new mod">
        <pc:chgData name="Sullivan, Alison" userId="713e2cf2-d1ff-4c3e-bb92-febf3ca221b5" providerId="ADAL" clId="{FFD45262-784E-4F41-9C64-14FBBE36D757}" dt="2025-09-03T12:29:30.461" v="45" actId="20577"/>
        <pc:sldMkLst>
          <pc:docMk/>
          <pc:sldMk cId="1164312602" sldId="343"/>
        </pc:sldMkLst>
        <pc:spChg chg="mod">
          <ac:chgData name="Sullivan, Alison" userId="713e2cf2-d1ff-4c3e-bb92-febf3ca221b5" providerId="ADAL" clId="{FFD45262-784E-4F41-9C64-14FBBE36D757}" dt="2025-09-03T12:29:22.439" v="23" actId="20577"/>
          <ac:spMkLst>
            <pc:docMk/>
            <pc:sldMk cId="1164312602" sldId="343"/>
            <ac:spMk id="2" creationId="{1F6894CF-70EE-4443-B8F7-EF933C8089F4}"/>
          </ac:spMkLst>
        </pc:spChg>
        <pc:spChg chg="mod">
          <ac:chgData name="Sullivan, Alison" userId="713e2cf2-d1ff-4c3e-bb92-febf3ca221b5" providerId="ADAL" clId="{FFD45262-784E-4F41-9C64-14FBBE36D757}" dt="2025-09-03T12:29:30.461" v="45" actId="20577"/>
          <ac:spMkLst>
            <pc:docMk/>
            <pc:sldMk cId="1164312602" sldId="343"/>
            <ac:spMk id="3" creationId="{53071A77-74A5-4C77-8125-CAF703D077C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966AA-C2D0-420D-89FC-1A1AB0AD4072}" type="doc">
      <dgm:prSet loTypeId="urn:microsoft.com/office/officeart/2005/8/layout/hProcess1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5D50368-372D-4F79-95B9-B27BD239F0F6}">
      <dgm:prSet phldrT="[Text]" custT="1"/>
      <dgm:spPr/>
      <dgm:t>
        <a:bodyPr/>
        <a:lstStyle/>
        <a:p>
          <a:pPr marL="0" algn="ctr">
            <a:buNone/>
          </a:pPr>
          <a:r>
            <a:rPr lang="en-US" sz="1800" b="1" dirty="0"/>
            <a:t>Start selling coffee: October 8</a:t>
          </a:r>
        </a:p>
      </dgm:t>
    </dgm:pt>
    <dgm:pt modelId="{CDE1A78B-2AE4-4A71-9139-416C219BC84D}" type="parTrans" cxnId="{68788A78-9180-41FF-BD09-BF4DBB52EA0D}">
      <dgm:prSet/>
      <dgm:spPr/>
      <dgm:t>
        <a:bodyPr/>
        <a:lstStyle/>
        <a:p>
          <a:endParaRPr lang="en-US"/>
        </a:p>
      </dgm:t>
    </dgm:pt>
    <dgm:pt modelId="{508ABF25-4B40-405C-9E88-248ED8B31B83}" type="sibTrans" cxnId="{68788A78-9180-41FF-BD09-BF4DBB52EA0D}">
      <dgm:prSet/>
      <dgm:spPr/>
      <dgm:t>
        <a:bodyPr/>
        <a:lstStyle/>
        <a:p>
          <a:endParaRPr lang="en-US"/>
        </a:p>
      </dgm:t>
    </dgm:pt>
    <dgm:pt modelId="{196543C5-093B-4437-B406-DBE4B882EA97}">
      <dgm:prSet phldrT="[Text]" custT="1"/>
      <dgm:spPr/>
      <dgm:t>
        <a:bodyPr/>
        <a:lstStyle/>
        <a:p>
          <a:pPr marL="0" algn="ctr">
            <a:buNone/>
          </a:pPr>
          <a:r>
            <a:rPr lang="en-US" sz="1800" b="1" dirty="0"/>
            <a:t>Orders Due:</a:t>
          </a:r>
        </a:p>
        <a:p>
          <a:pPr marL="0" algn="ctr">
            <a:buNone/>
          </a:pPr>
          <a:r>
            <a:rPr lang="en-US" sz="1800" b="1" dirty="0"/>
            <a:t>October 22</a:t>
          </a:r>
        </a:p>
        <a:p>
          <a:pPr marL="0" algn="ctr">
            <a:buNone/>
          </a:pPr>
          <a:endParaRPr lang="en-US" sz="1800" b="1" dirty="0"/>
        </a:p>
      </dgm:t>
    </dgm:pt>
    <dgm:pt modelId="{41DE1F19-4A9F-48CD-A44E-6BF1D04E31EE}" type="parTrans" cxnId="{52499B9F-797A-43CC-89E1-64C52021BFAF}">
      <dgm:prSet/>
      <dgm:spPr/>
      <dgm:t>
        <a:bodyPr/>
        <a:lstStyle/>
        <a:p>
          <a:endParaRPr lang="en-US"/>
        </a:p>
      </dgm:t>
    </dgm:pt>
    <dgm:pt modelId="{F264F018-7FB9-43EC-B595-B986D351AD7B}" type="sibTrans" cxnId="{52499B9F-797A-43CC-89E1-64C52021BFAF}">
      <dgm:prSet/>
      <dgm:spPr/>
      <dgm:t>
        <a:bodyPr/>
        <a:lstStyle/>
        <a:p>
          <a:endParaRPr lang="en-US"/>
        </a:p>
      </dgm:t>
    </dgm:pt>
    <dgm:pt modelId="{CA2BABAF-EDAA-4496-8316-FD6EA3643E8F}">
      <dgm:prSet phldrT="[Text]" custT="1"/>
      <dgm:spPr/>
      <dgm:t>
        <a:bodyPr/>
        <a:lstStyle/>
        <a:p>
          <a:pPr marL="0" algn="ctr">
            <a:buNone/>
          </a:pPr>
          <a:r>
            <a:rPr lang="en-US" sz="1800" b="1" dirty="0"/>
            <a:t>Pick up your coffee:</a:t>
          </a:r>
        </a:p>
        <a:p>
          <a:pPr marL="0" algn="ctr">
            <a:buNone/>
          </a:pPr>
          <a:r>
            <a:rPr lang="en-US" sz="1800" b="1" dirty="0"/>
            <a:t>November </a:t>
          </a:r>
        </a:p>
      </dgm:t>
    </dgm:pt>
    <dgm:pt modelId="{2B1B4805-2FB7-402F-86A8-587F29181C18}" type="parTrans" cxnId="{4011B082-09BD-4DD1-A54F-EA5AB249A3C2}">
      <dgm:prSet/>
      <dgm:spPr/>
      <dgm:t>
        <a:bodyPr/>
        <a:lstStyle/>
        <a:p>
          <a:endParaRPr lang="en-US"/>
        </a:p>
      </dgm:t>
    </dgm:pt>
    <dgm:pt modelId="{4498AB02-A1BF-4D28-8918-F87A89CEE23B}" type="sibTrans" cxnId="{4011B082-09BD-4DD1-A54F-EA5AB249A3C2}">
      <dgm:prSet/>
      <dgm:spPr/>
      <dgm:t>
        <a:bodyPr/>
        <a:lstStyle/>
        <a:p>
          <a:endParaRPr lang="en-US"/>
        </a:p>
      </dgm:t>
    </dgm:pt>
    <dgm:pt modelId="{7F7D3F0A-88AE-44AB-92BC-B1AEC7CDD5CE}" type="pres">
      <dgm:prSet presAssocID="{B6A966AA-C2D0-420D-89FC-1A1AB0AD4072}" presName="Name0" presStyleCnt="0">
        <dgm:presLayoutVars>
          <dgm:dir/>
          <dgm:resizeHandles val="exact"/>
        </dgm:presLayoutVars>
      </dgm:prSet>
      <dgm:spPr/>
    </dgm:pt>
    <dgm:pt modelId="{1321859E-820F-42A1-A815-96F9E1091C18}" type="pres">
      <dgm:prSet presAssocID="{B6A966AA-C2D0-420D-89FC-1A1AB0AD4072}" presName="arrow" presStyleLbl="bgShp" presStyleIdx="0" presStyleCnt="1"/>
      <dgm:spPr/>
    </dgm:pt>
    <dgm:pt modelId="{0C0EFEA6-53DB-4B11-B914-678B897CA613}" type="pres">
      <dgm:prSet presAssocID="{B6A966AA-C2D0-420D-89FC-1A1AB0AD4072}" presName="points" presStyleCnt="0"/>
      <dgm:spPr/>
    </dgm:pt>
    <dgm:pt modelId="{D1F8120B-2014-4539-8DB2-DF72EA65305F}" type="pres">
      <dgm:prSet presAssocID="{45D50368-372D-4F79-95B9-B27BD239F0F6}" presName="compositeA" presStyleCnt="0"/>
      <dgm:spPr/>
    </dgm:pt>
    <dgm:pt modelId="{7103C4FE-7A4B-41EF-8814-669D0064B6EF}" type="pres">
      <dgm:prSet presAssocID="{45D50368-372D-4F79-95B9-B27BD239F0F6}" presName="textA" presStyleLbl="revTx" presStyleIdx="0" presStyleCnt="3" custScaleX="76000">
        <dgm:presLayoutVars>
          <dgm:bulletEnabled val="1"/>
        </dgm:presLayoutVars>
      </dgm:prSet>
      <dgm:spPr/>
    </dgm:pt>
    <dgm:pt modelId="{69242FCE-B1A3-4CB0-90C2-CB5EC309668C}" type="pres">
      <dgm:prSet presAssocID="{45D50368-372D-4F79-95B9-B27BD239F0F6}" presName="circleA" presStyleLbl="node1" presStyleIdx="0" presStyleCnt="3"/>
      <dgm:spPr/>
    </dgm:pt>
    <dgm:pt modelId="{301F205F-64EC-4B0E-A2AD-D5977C935AF4}" type="pres">
      <dgm:prSet presAssocID="{45D50368-372D-4F79-95B9-B27BD239F0F6}" presName="spaceA" presStyleCnt="0"/>
      <dgm:spPr/>
    </dgm:pt>
    <dgm:pt modelId="{B3AB7B4B-B32A-45B9-A77C-F2AACFD79CA5}" type="pres">
      <dgm:prSet presAssocID="{508ABF25-4B40-405C-9E88-248ED8B31B83}" presName="space" presStyleCnt="0"/>
      <dgm:spPr/>
    </dgm:pt>
    <dgm:pt modelId="{9B80AA7C-AE0D-4517-8F0E-3798D9078ECA}" type="pres">
      <dgm:prSet presAssocID="{196543C5-093B-4437-B406-DBE4B882EA97}" presName="compositeB" presStyleCnt="0"/>
      <dgm:spPr/>
    </dgm:pt>
    <dgm:pt modelId="{C72ECC98-97C1-4FA6-9751-2F88545F8213}" type="pres">
      <dgm:prSet presAssocID="{196543C5-093B-4437-B406-DBE4B882EA97}" presName="textB" presStyleLbl="revTx" presStyleIdx="1" presStyleCnt="3">
        <dgm:presLayoutVars>
          <dgm:bulletEnabled val="1"/>
        </dgm:presLayoutVars>
      </dgm:prSet>
      <dgm:spPr/>
    </dgm:pt>
    <dgm:pt modelId="{8A3CF5DF-2912-4784-8B16-20EF1087B16D}" type="pres">
      <dgm:prSet presAssocID="{196543C5-093B-4437-B406-DBE4B882EA97}" presName="circleB" presStyleLbl="node1" presStyleIdx="1" presStyleCnt="3"/>
      <dgm:spPr/>
    </dgm:pt>
    <dgm:pt modelId="{AEB44FDA-4D40-47A5-BEE0-4EF9F97BF5D2}" type="pres">
      <dgm:prSet presAssocID="{196543C5-093B-4437-B406-DBE4B882EA97}" presName="spaceB" presStyleCnt="0"/>
      <dgm:spPr/>
    </dgm:pt>
    <dgm:pt modelId="{66B84C84-45A2-4C61-AA12-3A3F75DB82F8}" type="pres">
      <dgm:prSet presAssocID="{F264F018-7FB9-43EC-B595-B986D351AD7B}" presName="space" presStyleCnt="0"/>
      <dgm:spPr/>
    </dgm:pt>
    <dgm:pt modelId="{8CEF5A46-4D3D-4D9F-B7F4-405723F5505C}" type="pres">
      <dgm:prSet presAssocID="{CA2BABAF-EDAA-4496-8316-FD6EA3643E8F}" presName="compositeA" presStyleCnt="0"/>
      <dgm:spPr/>
    </dgm:pt>
    <dgm:pt modelId="{0EA8ECEB-4BEA-4EA4-A72E-9427A4EDF870}" type="pres">
      <dgm:prSet presAssocID="{CA2BABAF-EDAA-4496-8316-FD6EA3643E8F}" presName="textA" presStyleLbl="revTx" presStyleIdx="2" presStyleCnt="3">
        <dgm:presLayoutVars>
          <dgm:bulletEnabled val="1"/>
        </dgm:presLayoutVars>
      </dgm:prSet>
      <dgm:spPr/>
    </dgm:pt>
    <dgm:pt modelId="{AE8B9E76-450B-4587-ADD0-D709E0D11B62}" type="pres">
      <dgm:prSet presAssocID="{CA2BABAF-EDAA-4496-8316-FD6EA3643E8F}" presName="circleA" presStyleLbl="node1" presStyleIdx="2" presStyleCnt="3"/>
      <dgm:spPr/>
    </dgm:pt>
    <dgm:pt modelId="{7E02D670-50CE-4DE9-9D99-A3113C1CA49F}" type="pres">
      <dgm:prSet presAssocID="{CA2BABAF-EDAA-4496-8316-FD6EA3643E8F}" presName="spaceA" presStyleCnt="0"/>
      <dgm:spPr/>
    </dgm:pt>
  </dgm:ptLst>
  <dgm:cxnLst>
    <dgm:cxn modelId="{33FC2F0C-BBBC-49D9-8DB9-87CFB664B234}" type="presOf" srcId="{45D50368-372D-4F79-95B9-B27BD239F0F6}" destId="{7103C4FE-7A4B-41EF-8814-669D0064B6EF}" srcOrd="0" destOrd="0" presId="urn:microsoft.com/office/officeart/2005/8/layout/hProcess11"/>
    <dgm:cxn modelId="{8AF7704F-B285-4A9C-BA90-65BEC6653B6C}" type="presOf" srcId="{B6A966AA-C2D0-420D-89FC-1A1AB0AD4072}" destId="{7F7D3F0A-88AE-44AB-92BC-B1AEC7CDD5CE}" srcOrd="0" destOrd="0" presId="urn:microsoft.com/office/officeart/2005/8/layout/hProcess11"/>
    <dgm:cxn modelId="{B93E1354-FC50-4D0F-81DD-4CEBA5959AFE}" type="presOf" srcId="{CA2BABAF-EDAA-4496-8316-FD6EA3643E8F}" destId="{0EA8ECEB-4BEA-4EA4-A72E-9427A4EDF870}" srcOrd="0" destOrd="0" presId="urn:microsoft.com/office/officeart/2005/8/layout/hProcess11"/>
    <dgm:cxn modelId="{68788A78-9180-41FF-BD09-BF4DBB52EA0D}" srcId="{B6A966AA-C2D0-420D-89FC-1A1AB0AD4072}" destId="{45D50368-372D-4F79-95B9-B27BD239F0F6}" srcOrd="0" destOrd="0" parTransId="{CDE1A78B-2AE4-4A71-9139-416C219BC84D}" sibTransId="{508ABF25-4B40-405C-9E88-248ED8B31B83}"/>
    <dgm:cxn modelId="{4011B082-09BD-4DD1-A54F-EA5AB249A3C2}" srcId="{B6A966AA-C2D0-420D-89FC-1A1AB0AD4072}" destId="{CA2BABAF-EDAA-4496-8316-FD6EA3643E8F}" srcOrd="2" destOrd="0" parTransId="{2B1B4805-2FB7-402F-86A8-587F29181C18}" sibTransId="{4498AB02-A1BF-4D28-8918-F87A89CEE23B}"/>
    <dgm:cxn modelId="{0CFCA19E-9316-4666-B978-BF8C655DDDAF}" type="presOf" srcId="{196543C5-093B-4437-B406-DBE4B882EA97}" destId="{C72ECC98-97C1-4FA6-9751-2F88545F8213}" srcOrd="0" destOrd="0" presId="urn:microsoft.com/office/officeart/2005/8/layout/hProcess11"/>
    <dgm:cxn modelId="{52499B9F-797A-43CC-89E1-64C52021BFAF}" srcId="{B6A966AA-C2D0-420D-89FC-1A1AB0AD4072}" destId="{196543C5-093B-4437-B406-DBE4B882EA97}" srcOrd="1" destOrd="0" parTransId="{41DE1F19-4A9F-48CD-A44E-6BF1D04E31EE}" sibTransId="{F264F018-7FB9-43EC-B595-B986D351AD7B}"/>
    <dgm:cxn modelId="{7849C247-851C-4CEB-9B9D-59ABFE120C8A}" type="presParOf" srcId="{7F7D3F0A-88AE-44AB-92BC-B1AEC7CDD5CE}" destId="{1321859E-820F-42A1-A815-96F9E1091C18}" srcOrd="0" destOrd="0" presId="urn:microsoft.com/office/officeart/2005/8/layout/hProcess11"/>
    <dgm:cxn modelId="{BF45A60D-96FF-473A-B57F-CF56378654CB}" type="presParOf" srcId="{7F7D3F0A-88AE-44AB-92BC-B1AEC7CDD5CE}" destId="{0C0EFEA6-53DB-4B11-B914-678B897CA613}" srcOrd="1" destOrd="0" presId="urn:microsoft.com/office/officeart/2005/8/layout/hProcess11"/>
    <dgm:cxn modelId="{373F4474-FD59-4113-8085-E79F58FC39C7}" type="presParOf" srcId="{0C0EFEA6-53DB-4B11-B914-678B897CA613}" destId="{D1F8120B-2014-4539-8DB2-DF72EA65305F}" srcOrd="0" destOrd="0" presId="urn:microsoft.com/office/officeart/2005/8/layout/hProcess11"/>
    <dgm:cxn modelId="{6CA87CCD-3781-4E2F-A803-26D211F1164A}" type="presParOf" srcId="{D1F8120B-2014-4539-8DB2-DF72EA65305F}" destId="{7103C4FE-7A4B-41EF-8814-669D0064B6EF}" srcOrd="0" destOrd="0" presId="urn:microsoft.com/office/officeart/2005/8/layout/hProcess11"/>
    <dgm:cxn modelId="{2C783DC9-BCFF-47D6-B9A4-7620E681CE7B}" type="presParOf" srcId="{D1F8120B-2014-4539-8DB2-DF72EA65305F}" destId="{69242FCE-B1A3-4CB0-90C2-CB5EC309668C}" srcOrd="1" destOrd="0" presId="urn:microsoft.com/office/officeart/2005/8/layout/hProcess11"/>
    <dgm:cxn modelId="{51436E83-D55A-4252-9307-E6DD23BC71B1}" type="presParOf" srcId="{D1F8120B-2014-4539-8DB2-DF72EA65305F}" destId="{301F205F-64EC-4B0E-A2AD-D5977C935AF4}" srcOrd="2" destOrd="0" presId="urn:microsoft.com/office/officeart/2005/8/layout/hProcess11"/>
    <dgm:cxn modelId="{035DE029-A115-4D1B-B566-7C73919D30BD}" type="presParOf" srcId="{0C0EFEA6-53DB-4B11-B914-678B897CA613}" destId="{B3AB7B4B-B32A-45B9-A77C-F2AACFD79CA5}" srcOrd="1" destOrd="0" presId="urn:microsoft.com/office/officeart/2005/8/layout/hProcess11"/>
    <dgm:cxn modelId="{C147C24D-FED8-4C5F-A80D-D6D44BF366E1}" type="presParOf" srcId="{0C0EFEA6-53DB-4B11-B914-678B897CA613}" destId="{9B80AA7C-AE0D-4517-8F0E-3798D9078ECA}" srcOrd="2" destOrd="0" presId="urn:microsoft.com/office/officeart/2005/8/layout/hProcess11"/>
    <dgm:cxn modelId="{53793FBF-21A3-4D92-8C0F-F9CF0CAF6629}" type="presParOf" srcId="{9B80AA7C-AE0D-4517-8F0E-3798D9078ECA}" destId="{C72ECC98-97C1-4FA6-9751-2F88545F8213}" srcOrd="0" destOrd="0" presId="urn:microsoft.com/office/officeart/2005/8/layout/hProcess11"/>
    <dgm:cxn modelId="{CE6E8620-4AAD-4191-A9D9-F888C053CED8}" type="presParOf" srcId="{9B80AA7C-AE0D-4517-8F0E-3798D9078ECA}" destId="{8A3CF5DF-2912-4784-8B16-20EF1087B16D}" srcOrd="1" destOrd="0" presId="urn:microsoft.com/office/officeart/2005/8/layout/hProcess11"/>
    <dgm:cxn modelId="{6C95E7EA-2961-4ADE-BA5A-9B67FAC37BCE}" type="presParOf" srcId="{9B80AA7C-AE0D-4517-8F0E-3798D9078ECA}" destId="{AEB44FDA-4D40-47A5-BEE0-4EF9F97BF5D2}" srcOrd="2" destOrd="0" presId="urn:microsoft.com/office/officeart/2005/8/layout/hProcess11"/>
    <dgm:cxn modelId="{3BC5DF92-4D9B-42AA-A67F-99A3E4840255}" type="presParOf" srcId="{0C0EFEA6-53DB-4B11-B914-678B897CA613}" destId="{66B84C84-45A2-4C61-AA12-3A3F75DB82F8}" srcOrd="3" destOrd="0" presId="urn:microsoft.com/office/officeart/2005/8/layout/hProcess11"/>
    <dgm:cxn modelId="{FE27A33F-134B-4D24-AC36-DCCCF056641C}" type="presParOf" srcId="{0C0EFEA6-53DB-4B11-B914-678B897CA613}" destId="{8CEF5A46-4D3D-4D9F-B7F4-405723F5505C}" srcOrd="4" destOrd="0" presId="urn:microsoft.com/office/officeart/2005/8/layout/hProcess11"/>
    <dgm:cxn modelId="{94D75A07-120C-42AF-912B-044BD69E1C67}" type="presParOf" srcId="{8CEF5A46-4D3D-4D9F-B7F4-405723F5505C}" destId="{0EA8ECEB-4BEA-4EA4-A72E-9427A4EDF870}" srcOrd="0" destOrd="0" presId="urn:microsoft.com/office/officeart/2005/8/layout/hProcess11"/>
    <dgm:cxn modelId="{AF929006-0D84-43C4-AC24-C78F8617B9EC}" type="presParOf" srcId="{8CEF5A46-4D3D-4D9F-B7F4-405723F5505C}" destId="{AE8B9E76-450B-4587-ADD0-D709E0D11B62}" srcOrd="1" destOrd="0" presId="urn:microsoft.com/office/officeart/2005/8/layout/hProcess11"/>
    <dgm:cxn modelId="{9A93D057-5018-4672-A272-9B3DEF73DECA}" type="presParOf" srcId="{8CEF5A46-4D3D-4D9F-B7F4-405723F5505C}" destId="{7E02D670-50CE-4DE9-9D99-A3113C1CA49F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1859E-820F-42A1-A815-96F9E1091C18}">
      <dsp:nvSpPr>
        <dsp:cNvPr id="0" name=""/>
        <dsp:cNvSpPr/>
      </dsp:nvSpPr>
      <dsp:spPr>
        <a:xfrm>
          <a:off x="0" y="932497"/>
          <a:ext cx="10077450" cy="124333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3C4FE-7A4B-41EF-8814-669D0064B6EF}">
      <dsp:nvSpPr>
        <dsp:cNvPr id="0" name=""/>
        <dsp:cNvSpPr/>
      </dsp:nvSpPr>
      <dsp:spPr>
        <a:xfrm>
          <a:off x="355171" y="0"/>
          <a:ext cx="2221369" cy="124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Start selling coffee: October 8</a:t>
          </a:r>
        </a:p>
      </dsp:txBody>
      <dsp:txXfrm>
        <a:off x="355171" y="0"/>
        <a:ext cx="2221369" cy="1243330"/>
      </dsp:txXfrm>
    </dsp:sp>
    <dsp:sp modelId="{69242FCE-B1A3-4CB0-90C2-CB5EC309668C}">
      <dsp:nvSpPr>
        <dsp:cNvPr id="0" name=""/>
        <dsp:cNvSpPr/>
      </dsp:nvSpPr>
      <dsp:spPr>
        <a:xfrm>
          <a:off x="1310439" y="1398746"/>
          <a:ext cx="310832" cy="310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ECC98-97C1-4FA6-9751-2F88545F8213}">
      <dsp:nvSpPr>
        <dsp:cNvPr id="0" name=""/>
        <dsp:cNvSpPr/>
      </dsp:nvSpPr>
      <dsp:spPr>
        <a:xfrm>
          <a:off x="3073425" y="1864995"/>
          <a:ext cx="2922854" cy="124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Orders Due: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October 22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>
        <a:off x="3073425" y="1864995"/>
        <a:ext cx="2922854" cy="1243330"/>
      </dsp:txXfrm>
    </dsp:sp>
    <dsp:sp modelId="{8A3CF5DF-2912-4784-8B16-20EF1087B16D}">
      <dsp:nvSpPr>
        <dsp:cNvPr id="0" name=""/>
        <dsp:cNvSpPr/>
      </dsp:nvSpPr>
      <dsp:spPr>
        <a:xfrm>
          <a:off x="4379436" y="1398746"/>
          <a:ext cx="310832" cy="310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8ECEB-4BEA-4EA4-A72E-9427A4EDF870}">
      <dsp:nvSpPr>
        <dsp:cNvPr id="0" name=""/>
        <dsp:cNvSpPr/>
      </dsp:nvSpPr>
      <dsp:spPr>
        <a:xfrm>
          <a:off x="6142422" y="0"/>
          <a:ext cx="2922854" cy="124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Pick up your coffee: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November </a:t>
          </a:r>
        </a:p>
      </dsp:txBody>
      <dsp:txXfrm>
        <a:off x="6142422" y="0"/>
        <a:ext cx="2922854" cy="1243330"/>
      </dsp:txXfrm>
    </dsp:sp>
    <dsp:sp modelId="{AE8B9E76-450B-4587-ADD0-D709E0D11B62}">
      <dsp:nvSpPr>
        <dsp:cNvPr id="0" name=""/>
        <dsp:cNvSpPr/>
      </dsp:nvSpPr>
      <dsp:spPr>
        <a:xfrm>
          <a:off x="7448433" y="1398746"/>
          <a:ext cx="310832" cy="310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820-84BB-3447-8286-60A51307E7F2}" type="datetimeFigureOut">
              <a:rPr lang="en-US" smtClean="0"/>
              <a:t>09/03/2025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440-F66F-F947-8EFC-EA5202ACFD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FC54-6AE4-6A4A-9756-823A0F1BE5A6}" type="datetimeFigureOut">
              <a:rPr lang="en-US" smtClean="0"/>
              <a:t>09/03/2025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9EB-07EB-9D44-9F5A-AB1FBECCD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6609C33-D605-6146-1378-F67C572F0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04800 w 12192000"/>
              <a:gd name="connsiteY0" fmla="*/ 266701 h 6858000"/>
              <a:gd name="connsiteX1" fmla="*/ 304800 w 12192000"/>
              <a:gd name="connsiteY1" fmla="*/ 6591300 h 6858000"/>
              <a:gd name="connsiteX2" fmla="*/ 11887200 w 12192000"/>
              <a:gd name="connsiteY2" fmla="*/ 6591300 h 6858000"/>
              <a:gd name="connsiteX3" fmla="*/ 11887200 w 12192000"/>
              <a:gd name="connsiteY3" fmla="*/ 26670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04800" y="266701"/>
                </a:moveTo>
                <a:lnTo>
                  <a:pt x="304800" y="6591300"/>
                </a:lnTo>
                <a:lnTo>
                  <a:pt x="11887200" y="6591300"/>
                </a:lnTo>
                <a:lnTo>
                  <a:pt x="11887200" y="26670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320"/>
            <a:ext cx="10515600" cy="4023360"/>
          </a:xfrm>
        </p:spPr>
        <p:txBody>
          <a:bodyPr anchor="ctr"/>
          <a:lstStyle>
            <a:lvl1pPr algn="ctr">
              <a:defRPr sz="54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DC5B68-548C-395D-B9A9-EA694F6CB59F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0656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572000" cy="3429000"/>
          </a:xfrm>
          <a:noFill/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400"/>
              </a:spcBef>
              <a:buSzPct val="80000"/>
              <a:defRPr sz="1800" b="1"/>
            </a:lvl1pPr>
            <a:lvl2pPr marL="4572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2pPr>
            <a:lvl3pPr marL="914400">
              <a:lnSpc>
                <a:spcPct val="90000"/>
              </a:lnSpc>
              <a:spcBef>
                <a:spcPts val="1400"/>
              </a:spcBef>
              <a:buSzPct val="80000"/>
              <a:defRPr sz="1800"/>
            </a:lvl3pPr>
            <a:lvl4pPr marL="9144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4pPr>
            <a:lvl5pPr marL="1371600">
              <a:lnSpc>
                <a:spcPct val="90000"/>
              </a:lnSpc>
              <a:spcBef>
                <a:spcPts val="1400"/>
              </a:spcBef>
              <a:buSzPct val="80000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064" y="2377440"/>
            <a:ext cx="4645152" cy="34290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800"/>
            </a:lvl2pPr>
            <a:lvl3pPr marL="1371600">
              <a:buSzPct val="80000"/>
              <a:defRPr sz="1800"/>
            </a:lvl3pPr>
            <a:lvl4pPr marL="1828800">
              <a:buSzPct val="80000"/>
              <a:defRPr sz="1800"/>
            </a:lvl4pPr>
            <a:lvl5pPr marL="2286000">
              <a:buSzPct val="80000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2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59BA83-0C6E-2A70-AED3-E386CABE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601200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280160" y="2377440"/>
            <a:ext cx="9619488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612406-06E6-DCE4-7F2F-D98836A802A6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8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 cap="all" baseline="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3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163824"/>
            <a:ext cx="10515600" cy="2322576"/>
          </a:xfrm>
          <a:prstGeom prst="rect">
            <a:avLst/>
          </a:prstGeom>
          <a:noFill/>
        </p:spPr>
        <p:txBody>
          <a:bodyPr wrap="square" bIns="0" anchor="ctr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548640"/>
            <a:ext cx="2286000" cy="2286000"/>
          </a:xfrm>
          <a:prstGeom prst="ellipse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6044184"/>
            <a:ext cx="9116568" cy="365760"/>
          </a:xfr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CE7D81-1954-1B1F-C0AC-21C85AFD3C1E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738F023-8BDF-71DB-D6AB-776F7C6413B2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3581400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  <a:gd name="connsiteX4" fmla="*/ 0 w 3581400"/>
              <a:gd name="connsiteY4" fmla="*/ 6172201 h 6858000"/>
              <a:gd name="connsiteX5" fmla="*/ 2971800 w 3581400"/>
              <a:gd name="connsiteY5" fmla="*/ 6172201 h 6858000"/>
              <a:gd name="connsiteX6" fmla="*/ 2971800 w 3581400"/>
              <a:gd name="connsiteY6" fmla="*/ 685800 h 6858000"/>
              <a:gd name="connsiteX7" fmla="*/ 0 w 3581400"/>
              <a:gd name="connsiteY7" fmla="*/ 685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6172201"/>
                </a:lnTo>
                <a:lnTo>
                  <a:pt x="2971800" y="6172201"/>
                </a:lnTo>
                <a:lnTo>
                  <a:pt x="29718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4114800" cy="2286000"/>
          </a:xfrm>
        </p:spPr>
        <p:txBody>
          <a:bodyPr/>
          <a:lstStyle>
            <a:lvl1pPr>
              <a:defRPr sz="32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3566160"/>
            <a:ext cx="4114800" cy="2651760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400" cap="all" spc="0" baseline="0"/>
            </a:lvl1pPr>
            <a:lvl2pPr marL="914400">
              <a:defRPr spc="0" baseline="0"/>
            </a:lvl2pPr>
            <a:lvl3pPr marL="1371600">
              <a:defRPr spc="0" baseline="0"/>
            </a:lvl3pPr>
            <a:lvl4pPr marL="1828800">
              <a:defRPr spc="0" baseline="0"/>
            </a:lvl4pPr>
            <a:lvl5pPr marL="2286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7568" y="1435608"/>
            <a:ext cx="5897880" cy="397764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3EB7E3-3953-BAB4-1B15-383082C6C31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697480"/>
            <a:ext cx="10515600" cy="260604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6044184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2368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AD4F0-8C4C-FC68-2450-06419A6D0131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A510974D-B222-2876-052D-21F0E075D288}"/>
              </a:ext>
            </a:extLst>
          </p:cNvPr>
          <p:cNvSpPr/>
          <p:nvPr userDrawn="1"/>
        </p:nvSpPr>
        <p:spPr>
          <a:xfrm>
            <a:off x="0" y="0"/>
            <a:ext cx="12192000" cy="4457700"/>
          </a:xfrm>
          <a:custGeom>
            <a:avLst/>
            <a:gdLst>
              <a:gd name="connsiteX0" fmla="*/ 0 w 12192000"/>
              <a:gd name="connsiteY0" fmla="*/ 0 h 4457700"/>
              <a:gd name="connsiteX1" fmla="*/ 12192000 w 12192000"/>
              <a:gd name="connsiteY1" fmla="*/ 0 h 4457700"/>
              <a:gd name="connsiteX2" fmla="*/ 12192000 w 12192000"/>
              <a:gd name="connsiteY2" fmla="*/ 4457700 h 4457700"/>
              <a:gd name="connsiteX3" fmla="*/ 11563350 w 12192000"/>
              <a:gd name="connsiteY3" fmla="*/ 4457700 h 4457700"/>
              <a:gd name="connsiteX4" fmla="*/ 11563350 w 12192000"/>
              <a:gd name="connsiteY4" fmla="*/ 685800 h 4457700"/>
              <a:gd name="connsiteX5" fmla="*/ 628650 w 12192000"/>
              <a:gd name="connsiteY5" fmla="*/ 685800 h 4457700"/>
              <a:gd name="connsiteX6" fmla="*/ 628650 w 12192000"/>
              <a:gd name="connsiteY6" fmla="*/ 4457700 h 4457700"/>
              <a:gd name="connsiteX7" fmla="*/ 0 w 12192000"/>
              <a:gd name="connsiteY7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457700">
                <a:moveTo>
                  <a:pt x="0" y="0"/>
                </a:moveTo>
                <a:lnTo>
                  <a:pt x="12192000" y="0"/>
                </a:lnTo>
                <a:lnTo>
                  <a:pt x="12192000" y="4457700"/>
                </a:lnTo>
                <a:lnTo>
                  <a:pt x="11563350" y="4457700"/>
                </a:lnTo>
                <a:lnTo>
                  <a:pt x="11563350" y="685800"/>
                </a:lnTo>
                <a:lnTo>
                  <a:pt x="628650" y="685800"/>
                </a:lnTo>
                <a:lnTo>
                  <a:pt x="628650" y="4457700"/>
                </a:lnTo>
                <a:lnTo>
                  <a:pt x="0" y="4457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408" y="1143000"/>
            <a:ext cx="10241280" cy="22860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5688" y="3803904"/>
            <a:ext cx="8046720" cy="9144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1A471A-8A28-B00F-72E9-849D5E6B7257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481328"/>
            <a:ext cx="9144000" cy="389534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248" y="1920240"/>
            <a:ext cx="8229600" cy="3017520"/>
          </a:xfrm>
        </p:spPr>
        <p:txBody>
          <a:bodyPr anchor="ctr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8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CF04C-49F6-66E8-41A0-B3C371944EA1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931920"/>
            <a:ext cx="5029200" cy="18288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DE351D0-FB9C-3473-AF28-529277417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0160" y="548640"/>
            <a:ext cx="3017520" cy="30175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5472" y="731520"/>
            <a:ext cx="4306824" cy="5394960"/>
          </a:xfrm>
        </p:spPr>
        <p:txBody>
          <a:bodyPr anchor="b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cap="all" baseline="0"/>
            </a:lvl1pPr>
            <a:lvl2pPr marL="914400">
              <a:buClr>
                <a:schemeClr val="tx1"/>
              </a:buClr>
              <a:buSzPct val="80000"/>
              <a:defRPr/>
            </a:lvl2pPr>
            <a:lvl3pPr marL="1371600">
              <a:buClr>
                <a:schemeClr val="tx1"/>
              </a:buClr>
              <a:buSzPct val="80000"/>
              <a:defRPr/>
            </a:lvl3pPr>
            <a:lvl4pPr marL="1828800">
              <a:buClr>
                <a:schemeClr val="tx1"/>
              </a:buClr>
              <a:buSzPct val="80000"/>
              <a:defRPr/>
            </a:lvl4pPr>
            <a:lvl5pPr marL="2286000">
              <a:buClr>
                <a:schemeClr val="tx1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171EC5-29BE-C106-1E9B-0CBDB598A131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1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10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5029200" cy="18288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4848" y="1097280"/>
            <a:ext cx="4572000" cy="18288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3172968"/>
            <a:ext cx="10076688" cy="310896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77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4" r:id="rId3"/>
    <p:sldLayoutId id="2147483675" r:id="rId4"/>
    <p:sldLayoutId id="2147483664" r:id="rId5"/>
    <p:sldLayoutId id="2147483676" r:id="rId6"/>
    <p:sldLayoutId id="2147483677" r:id="rId7"/>
    <p:sldLayoutId id="2147483681" r:id="rId8"/>
    <p:sldLayoutId id="2147483682" r:id="rId9"/>
    <p:sldLayoutId id="2147483683" r:id="rId10"/>
    <p:sldLayoutId id="2147483680" r:id="rId11"/>
    <p:sldLayoutId id="2147483684" r:id="rId12"/>
    <p:sldLayoutId id="214748367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4572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Courier New" panose="02070309020205020404" pitchFamily="49" charset="0"/>
        <a:buChar char="o"/>
        <a:defRPr sz="2400" b="0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5E10E9-9AB7-0642-D4C4-DDFDAB7B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320"/>
            <a:ext cx="10515600" cy="4023360"/>
          </a:xfrm>
        </p:spPr>
        <p:txBody>
          <a:bodyPr/>
          <a:lstStyle/>
          <a:p>
            <a:r>
              <a:rPr lang="en-US" dirty="0"/>
              <a:t>BETA 25-26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1307D8B-2864-21B6-1CE1-B605F2928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Montford Middle school</a:t>
            </a:r>
          </a:p>
        </p:txBody>
      </p:sp>
    </p:spTree>
    <p:extLst>
      <p:ext uri="{BB962C8B-B14F-4D97-AF65-F5344CB8AC3E}">
        <p14:creationId xmlns:p14="http://schemas.microsoft.com/office/powerpoint/2010/main" val="85521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5029200" cy="1828800"/>
          </a:xfrm>
          <a:noFill/>
        </p:spPr>
        <p:txBody>
          <a:bodyPr anchor="t" anchorCtr="0"/>
          <a:lstStyle/>
          <a:p>
            <a:r>
              <a:rPr lang="en-US" dirty="0"/>
              <a:t>Lucky Goat Fundraiser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proceeds go to relay for life</a:t>
            </a:r>
          </a:p>
        </p:txBody>
      </p:sp>
      <p:graphicFrame>
        <p:nvGraphicFramePr>
          <p:cNvPr id="5" name="Content Placeholder 4" descr="Basic timeline SmartArt graphic">
            <a:extLst>
              <a:ext uri="{FF2B5EF4-FFF2-40B4-BE49-F238E27FC236}">
                <a16:creationId xmlns:a16="http://schemas.microsoft.com/office/drawing/2014/main" id="{2DA25F38-CDC8-7982-99AE-8D5A8ECABC8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1970162"/>
              </p:ext>
            </p:extLst>
          </p:nvPr>
        </p:nvGraphicFramePr>
        <p:xfrm>
          <a:off x="1279525" y="3173413"/>
          <a:ext cx="10077450" cy="310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Florida Coffee Roaster | Lucky Goat ...">
            <a:extLst>
              <a:ext uri="{FF2B5EF4-FFF2-40B4-BE49-F238E27FC236}">
                <a16:creationId xmlns:a16="http://schemas.microsoft.com/office/drawing/2014/main" id="{4E6F511A-8B1E-42F4-86EC-E0A8B6C4476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682625"/>
            <a:ext cx="2959100" cy="11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E1B71A-5244-4B3F-A1F1-9AFEA7AAD3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5129" y="1405011"/>
            <a:ext cx="2355971" cy="16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D8BE3-F37C-4713-95DE-9CDF85074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73426"/>
            <a:ext cx="9820656" cy="914400"/>
          </a:xfrm>
        </p:spPr>
        <p:txBody>
          <a:bodyPr/>
          <a:lstStyle/>
          <a:p>
            <a:r>
              <a:rPr lang="en-US" dirty="0"/>
              <a:t>How do I log my service hours?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8846E-24E6-4AAB-BCB5-45BD0FB70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39"/>
            <a:ext cx="4572000" cy="4015409"/>
          </a:xfrm>
        </p:spPr>
        <p:txBody>
          <a:bodyPr/>
          <a:lstStyle/>
          <a:p>
            <a:r>
              <a:rPr lang="en-US" dirty="0"/>
              <a:t>We will no longer be taking the paper service logs!</a:t>
            </a:r>
          </a:p>
          <a:p>
            <a:r>
              <a:rPr lang="en-US" dirty="0"/>
              <a:t>You can do this ALL on an app</a:t>
            </a:r>
          </a:p>
          <a:p>
            <a:r>
              <a:rPr lang="en-US" dirty="0"/>
              <a:t>If you don’t have a phone, please ask your parents to assist you by downloading the app</a:t>
            </a:r>
          </a:p>
          <a:p>
            <a:r>
              <a:rPr lang="en-US" dirty="0"/>
              <a:t>If you have your phone with you today, you can do this now!</a:t>
            </a:r>
          </a:p>
          <a:p>
            <a:endParaRPr lang="en-US" dirty="0"/>
          </a:p>
          <a:p>
            <a:r>
              <a:rPr lang="en-US" dirty="0"/>
              <a:t>The app is called National Beta Club- it looks like this: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AFC726-490F-4DA2-9FA7-A8F7974F0F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6874" y="1778568"/>
            <a:ext cx="3613046" cy="4614280"/>
          </a:xfrm>
        </p:spPr>
      </p:pic>
    </p:spTree>
    <p:extLst>
      <p:ext uri="{BB962C8B-B14F-4D97-AF65-F5344CB8AC3E}">
        <p14:creationId xmlns:p14="http://schemas.microsoft.com/office/powerpoint/2010/main" val="19142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E39FA-84F2-3624-49D6-32B9E036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163824"/>
            <a:ext cx="10515600" cy="2322576"/>
          </a:xfrm>
          <a:noFill/>
        </p:spPr>
        <p:txBody>
          <a:bodyPr bIns="0" anchor="ctr" anchorCtr="0"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4BCD3-171F-C06E-AC4E-108832525D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6044184"/>
            <a:ext cx="9116568" cy="365760"/>
          </a:xfrm>
        </p:spPr>
        <p:txBody>
          <a:bodyPr anchor="t" anchorCtr="0"/>
          <a:lstStyle/>
          <a:p>
            <a:r>
              <a:rPr lang="en-US" dirty="0"/>
              <a:t>It’s going to be a great year of service to others!</a:t>
            </a:r>
          </a:p>
        </p:txBody>
      </p:sp>
      <p:pic>
        <p:nvPicPr>
          <p:cNvPr id="5122" name="Picture 2" descr="Jr. Beta - Vernon Middle School">
            <a:extLst>
              <a:ext uri="{FF2B5EF4-FFF2-40B4-BE49-F238E27FC236}">
                <a16:creationId xmlns:a16="http://schemas.microsoft.com/office/drawing/2014/main" id="{E7FD86ED-C8F8-4605-8D5E-1FF864A7D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50" y="819149"/>
            <a:ext cx="8480298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2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894CF-70EE-4443-B8F7-EF933C808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Fee Letter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71A77-74A5-4C77-8125-CAF703D077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Lets review the letter</a:t>
            </a:r>
          </a:p>
        </p:txBody>
      </p:sp>
    </p:spTree>
    <p:extLst>
      <p:ext uri="{BB962C8B-B14F-4D97-AF65-F5344CB8AC3E}">
        <p14:creationId xmlns:p14="http://schemas.microsoft.com/office/powerpoint/2010/main" val="116431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B422-1287-FCEB-63CE-599FDC84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4114800" cy="2286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38CD2-9585-7E51-5359-D52935A77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621345"/>
            <a:ext cx="4114800" cy="413937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25-26 Board members</a:t>
            </a:r>
          </a:p>
          <a:p>
            <a:r>
              <a:rPr lang="en-US" dirty="0"/>
              <a:t>Remind app</a:t>
            </a:r>
          </a:p>
          <a:p>
            <a:r>
              <a:rPr lang="en-US" dirty="0"/>
              <a:t>expectations</a:t>
            </a:r>
          </a:p>
          <a:p>
            <a:r>
              <a:rPr lang="en-US" dirty="0"/>
              <a:t>Volunteer hours</a:t>
            </a:r>
          </a:p>
          <a:p>
            <a:r>
              <a:rPr lang="en-US" dirty="0"/>
              <a:t>beta meetings</a:t>
            </a:r>
          </a:p>
          <a:p>
            <a:r>
              <a:rPr lang="en-US" dirty="0"/>
              <a:t>Lucky goat fundraiser</a:t>
            </a:r>
          </a:p>
          <a:p>
            <a:r>
              <a:rPr lang="en-US" dirty="0"/>
              <a:t>Math tutoring </a:t>
            </a:r>
          </a:p>
          <a:p>
            <a:r>
              <a:rPr lang="en-US" dirty="0"/>
              <a:t>Beta webpage</a:t>
            </a:r>
          </a:p>
          <a:p>
            <a:endParaRPr lang="en-US" dirty="0"/>
          </a:p>
        </p:txBody>
      </p:sp>
      <p:pic>
        <p:nvPicPr>
          <p:cNvPr id="8" name="Picture Placeholder 7" descr="Pipette diffusing dyes in flasks">
            <a:extLst>
              <a:ext uri="{FF2B5EF4-FFF2-40B4-BE49-F238E27FC236}">
                <a16:creationId xmlns:a16="http://schemas.microsoft.com/office/drawing/2014/main" id="{9DA934D8-2609-4227-78DF-CF8F07A2F9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" b="97"/>
          <a:stretch/>
        </p:blipFill>
        <p:spPr>
          <a:xfrm>
            <a:off x="5687568" y="1435608"/>
            <a:ext cx="5897880" cy="3977640"/>
          </a:xfrm>
        </p:spPr>
      </p:pic>
    </p:spTree>
    <p:extLst>
      <p:ext uri="{BB962C8B-B14F-4D97-AF65-F5344CB8AC3E}">
        <p14:creationId xmlns:p14="http://schemas.microsoft.com/office/powerpoint/2010/main" val="291086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935224"/>
            <a:ext cx="10515600" cy="2368296"/>
          </a:xfrm>
          <a:noFill/>
        </p:spPr>
        <p:txBody>
          <a:bodyPr anchor="ctr" anchorCtr="0">
            <a:noAutofit/>
          </a:bodyPr>
          <a:lstStyle/>
          <a:p>
            <a:r>
              <a:rPr lang="en-US" dirty="0"/>
              <a:t>WE NEED YOU</a:t>
            </a:r>
            <a:br>
              <a:rPr lang="en-US" dirty="0"/>
            </a:br>
            <a:r>
              <a:rPr lang="en-US" dirty="0"/>
              <a:t> 25-26 Board members</a:t>
            </a:r>
            <a:br>
              <a:rPr lang="en-US" dirty="0"/>
            </a:br>
            <a:r>
              <a:rPr lang="en-US" sz="2400" dirty="0"/>
              <a:t>President</a:t>
            </a:r>
            <a:br>
              <a:rPr lang="en-US" sz="2400" dirty="0"/>
            </a:br>
            <a:r>
              <a:rPr lang="en-US" sz="2400" dirty="0"/>
              <a:t>Vice President</a:t>
            </a:r>
            <a:br>
              <a:rPr lang="en-US" sz="2400" dirty="0"/>
            </a:br>
            <a:r>
              <a:rPr lang="en-US" sz="2400" dirty="0"/>
              <a:t>Secretary 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Placeholder 9" descr="Close up of bubbles">
            <a:extLst>
              <a:ext uri="{FF2B5EF4-FFF2-40B4-BE49-F238E27FC236}">
                <a16:creationId xmlns:a16="http://schemas.microsoft.com/office/drawing/2014/main" id="{99058E17-80B3-F3F9-AF6A-0518C39D94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3" r="83"/>
          <a:stretch/>
        </p:blipFill>
        <p:spPr>
          <a:xfrm>
            <a:off x="0" y="0"/>
            <a:ext cx="12188952" cy="2368296"/>
          </a:xfr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A20E2115-8191-4ABB-92FE-DFE994BD44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Please email Mrs. Sullivan if you are interested in a position! We will appoint new board members prior to our next meeting!</a:t>
            </a:r>
          </a:p>
        </p:txBody>
      </p:sp>
    </p:spTree>
    <p:extLst>
      <p:ext uri="{BB962C8B-B14F-4D97-AF65-F5344CB8AC3E}">
        <p14:creationId xmlns:p14="http://schemas.microsoft.com/office/powerpoint/2010/main" val="100803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F9615-7422-4CF3-8F2B-95274F03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the remind!! This is How you will receive all of your information!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4B31802-515A-400F-B0D7-A696581C9E3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1860" r="21860"/>
          <a:stretch>
            <a:fillRect/>
          </a:stretch>
        </p:blipFill>
        <p:spPr>
          <a:xfrm>
            <a:off x="866691" y="0"/>
            <a:ext cx="4826441" cy="38086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D571E-2422-4D69-855E-36B56B2C9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5472" y="731520"/>
            <a:ext cx="4306824" cy="2242268"/>
          </a:xfrm>
        </p:spPr>
        <p:txBody>
          <a:bodyPr>
            <a:normAutofit fontScale="85000" lnSpcReduction="20000"/>
          </a:bodyPr>
          <a:lstStyle/>
          <a:p>
            <a:pPr>
              <a:buAutoNum type="arabicPeriod"/>
            </a:pPr>
            <a:r>
              <a:rPr lang="en-US" dirty="0"/>
              <a:t>Open the Remind app on </a:t>
            </a:r>
            <a:r>
              <a:rPr lang="en-US" dirty="0" err="1"/>
              <a:t>classlink</a:t>
            </a:r>
            <a:endParaRPr lang="en-US" dirty="0"/>
          </a:p>
          <a:p>
            <a:pPr>
              <a:buAutoNum type="arabicPeriod"/>
            </a:pPr>
            <a:r>
              <a:rPr lang="en-US" dirty="0"/>
              <a:t>Click Add a Class</a:t>
            </a:r>
          </a:p>
          <a:p>
            <a:pPr>
              <a:buAutoNum type="arabicPeriod"/>
            </a:pPr>
            <a:r>
              <a:rPr lang="en-US" dirty="0"/>
              <a:t>Join an Existing Class</a:t>
            </a:r>
          </a:p>
          <a:p>
            <a:pPr>
              <a:buAutoNum type="arabicPeriod"/>
            </a:pPr>
            <a:r>
              <a:rPr lang="en-US" dirty="0"/>
              <a:t>Type in the information you see on the left</a:t>
            </a:r>
          </a:p>
          <a:p>
            <a:pPr>
              <a:buAutoNum type="arabicPeriod"/>
            </a:pPr>
            <a:r>
              <a:rPr lang="en-US" dirty="0"/>
              <a:t>Wait for Approval to Join</a:t>
            </a:r>
          </a:p>
        </p:txBody>
      </p:sp>
    </p:spTree>
    <p:extLst>
      <p:ext uri="{BB962C8B-B14F-4D97-AF65-F5344CB8AC3E}">
        <p14:creationId xmlns:p14="http://schemas.microsoft.com/office/powerpoint/2010/main" val="13366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  <a:noFill/>
        </p:spPr>
        <p:txBody>
          <a:bodyPr/>
          <a:lstStyle/>
          <a:p>
            <a:pPr algn="ctr"/>
            <a:r>
              <a:rPr lang="en-US" dirty="0"/>
              <a:t>Expectation of a </a:t>
            </a:r>
            <a:br>
              <a:rPr lang="en-US" dirty="0"/>
            </a:br>
            <a:r>
              <a:rPr lang="en-US" dirty="0"/>
              <a:t>Beta 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2926080"/>
            <a:ext cx="6217920" cy="2941320"/>
          </a:xfrm>
          <a:noFill/>
        </p:spPr>
        <p:txBody>
          <a:bodyPr>
            <a:normAutofit/>
          </a:bodyPr>
          <a:lstStyle/>
          <a:p>
            <a:r>
              <a:rPr lang="en-US" b="1" dirty="0"/>
              <a:t>AT least 10 </a:t>
            </a:r>
            <a:r>
              <a:rPr lang="en-US" dirty="0"/>
              <a:t>volunteer hours – Yes DO MORE!!</a:t>
            </a:r>
          </a:p>
          <a:p>
            <a:r>
              <a:rPr lang="en-US" dirty="0"/>
              <a:t>Attend at least 6 meetings</a:t>
            </a:r>
          </a:p>
          <a:p>
            <a:r>
              <a:rPr lang="en-US" dirty="0"/>
              <a:t>Excellent citizenship</a:t>
            </a:r>
          </a:p>
          <a:p>
            <a:r>
              <a:rPr lang="en-US" dirty="0"/>
              <a:t>KEEP UP GRADES – ONLY 1 b ALLOWED</a:t>
            </a:r>
          </a:p>
          <a:p>
            <a:r>
              <a:rPr lang="en-US" dirty="0"/>
              <a:t>GET INVOLVED IN FUNDRAISERS/SERVICE PROJECTS</a:t>
            </a:r>
          </a:p>
        </p:txBody>
      </p:sp>
      <p:pic>
        <p:nvPicPr>
          <p:cNvPr id="2050" name="Picture 2" descr="Beta Club – Beta Club – Rockvale High School">
            <a:extLst>
              <a:ext uri="{FF2B5EF4-FFF2-40B4-BE49-F238E27FC236}">
                <a16:creationId xmlns:a16="http://schemas.microsoft.com/office/drawing/2014/main" id="{91DD21E0-9C56-40FD-9619-5AD77D5BC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632460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White DNA structure">
            <a:extLst>
              <a:ext uri="{FF2B5EF4-FFF2-40B4-BE49-F238E27FC236}">
                <a16:creationId xmlns:a16="http://schemas.microsoft.com/office/drawing/2014/main" id="{DC23EB2B-2285-3C42-31D8-4D87E34CF2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" r="5"/>
          <a:stretch/>
        </p:blipFill>
        <p:spPr>
          <a:xfrm>
            <a:off x="1656080" y="241808"/>
            <a:ext cx="9144000" cy="389534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2125" y="1304925"/>
            <a:ext cx="8580755" cy="1824355"/>
          </a:xfrm>
          <a:noFill/>
        </p:spPr>
        <p:txBody>
          <a:bodyPr anchor="ctr" anchorCtr="0"/>
          <a:lstStyle/>
          <a:p>
            <a:br>
              <a:rPr lang="en-US" dirty="0"/>
            </a:br>
            <a:r>
              <a:rPr lang="en-US" dirty="0"/>
              <a:t>BETA WEBPAGE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USE IT TO LOOK AT MEETING SCHEDULE</a:t>
            </a:r>
            <a:br>
              <a:rPr lang="en-US" sz="2000" dirty="0"/>
            </a:br>
            <a:r>
              <a:rPr lang="en-US" sz="2000" dirty="0"/>
              <a:t>use it to view the meeting </a:t>
            </a:r>
            <a:r>
              <a:rPr lang="en-US" sz="2000" dirty="0" err="1"/>
              <a:t>powerpoints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074" name="Picture 2" descr="Download Info, Information, Tips. Royalty-Free Stock Illustration Image -  Pixabay">
            <a:extLst>
              <a:ext uri="{FF2B5EF4-FFF2-40B4-BE49-F238E27FC236}">
                <a16:creationId xmlns:a16="http://schemas.microsoft.com/office/drawing/2014/main" id="{E0E57D92-75A1-413D-B4F1-35481C021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4438650"/>
            <a:ext cx="6660749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85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931920"/>
            <a:ext cx="5029200" cy="1828800"/>
          </a:xfrm>
          <a:noFill/>
        </p:spPr>
        <p:txBody>
          <a:bodyPr/>
          <a:lstStyle/>
          <a:p>
            <a:r>
              <a:rPr lang="en-US" dirty="0"/>
              <a:t>Math tutoring Wednesdays In Mrs. </a:t>
            </a:r>
            <a:r>
              <a:rPr lang="en-US" dirty="0" err="1"/>
              <a:t>Lowery’s</a:t>
            </a:r>
            <a:r>
              <a:rPr lang="en-US" dirty="0"/>
              <a:t>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5472" y="731520"/>
            <a:ext cx="4306824" cy="5394960"/>
          </a:xfr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Are you in 8</a:t>
            </a:r>
            <a:r>
              <a:rPr lang="en-US" baseline="30000" dirty="0"/>
              <a:t>th</a:t>
            </a:r>
            <a:r>
              <a:rPr lang="en-US" dirty="0"/>
              <a:t> grade or taking algebra?</a:t>
            </a:r>
          </a:p>
          <a:p>
            <a:r>
              <a:rPr lang="en-US" dirty="0"/>
              <a:t>Is math your thing?</a:t>
            </a:r>
          </a:p>
          <a:p>
            <a:r>
              <a:rPr lang="en-US" dirty="0"/>
              <a:t>Are you able to work patiently with others?</a:t>
            </a:r>
          </a:p>
          <a:p>
            <a:r>
              <a:rPr lang="en-US" dirty="0"/>
              <a:t>Are you good at explaining things?</a:t>
            </a:r>
          </a:p>
          <a:p>
            <a:r>
              <a:rPr lang="en-US" dirty="0"/>
              <a:t>Then you can earn lots of volunteer hours!</a:t>
            </a:r>
          </a:p>
          <a:p>
            <a:r>
              <a:rPr lang="en-US" dirty="0"/>
              <a:t>Email loweryd@leonschools.net</a:t>
            </a:r>
          </a:p>
        </p:txBody>
      </p:sp>
      <p:pic>
        <p:nvPicPr>
          <p:cNvPr id="8" name="Picture Placeholder 7" descr="Formulas on a background">
            <a:extLst>
              <a:ext uri="{FF2B5EF4-FFF2-40B4-BE49-F238E27FC236}">
                <a16:creationId xmlns:a16="http://schemas.microsoft.com/office/drawing/2014/main" id="{65B24A68-CE3F-445F-9C99-B204E9DFE1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2480" r="124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  <a:noFill/>
        </p:spPr>
        <p:txBody>
          <a:bodyPr anchor="t" anchorCtr="0"/>
          <a:lstStyle/>
          <a:p>
            <a:r>
              <a:rPr lang="en-US" dirty="0"/>
              <a:t>Volunteer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365760" tIns="365760" rIns="365760" bIns="365760" rtlCol="0" anchor="t">
            <a:noAutofit/>
          </a:bodyPr>
          <a:lstStyle/>
          <a:p>
            <a:r>
              <a:rPr lang="en-US" sz="2800" dirty="0"/>
              <a:t>Montford Green Team</a:t>
            </a:r>
          </a:p>
          <a:p>
            <a:r>
              <a:rPr lang="en-US" sz="2800" dirty="0"/>
              <a:t>Plenty of hours to be made</a:t>
            </a:r>
          </a:p>
          <a:p>
            <a:r>
              <a:rPr lang="en-US" sz="2800" dirty="0"/>
              <a:t>Contact Ms. Barrett if interested barrettc@leonschools.net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BB810-3430-2C29-1AA0-9744AA0A1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365760" tIns="365760" rIns="365760" bIns="36576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Tutoring begins on September 17</a:t>
            </a:r>
            <a:r>
              <a:rPr lang="en-US" sz="2400" baseline="30000" dirty="0">
                <a:sym typeface="Wingdings" panose="05000000000000000000" pitchFamily="2" charset="2"/>
              </a:rPr>
              <a:t>th</a:t>
            </a:r>
            <a:r>
              <a:rPr lang="en-US" sz="2400" dirty="0">
                <a:sym typeface="Wingdings" panose="05000000000000000000" pitchFamily="2" charset="2"/>
              </a:rPr>
              <a:t> at 8:45 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No need to prepare, just come!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 discovery_V1_win32_EF_v3" id="{70008AEC-EDED-4511-BBCB-3094E155874B}" vid="{20F39DC6-8556-4458-8AAA-5D2B51347C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9A734A7-6096-47AA-9737-CDF62701A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8397A0-8C35-4EEE-8E61-47C914415B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81D8D6-8849-400B-8BC9-21D401C7DD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{FF7D569C-B843-40C4-9899-4648D2E6C7AF}tf67061901_win32</Template>
  <TotalTime>7725</TotalTime>
  <Words>380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Daytona Condensed Light</vt:lpstr>
      <vt:lpstr>Posterama</vt:lpstr>
      <vt:lpstr>Custom</vt:lpstr>
      <vt:lpstr>BETA 25-26</vt:lpstr>
      <vt:lpstr>Beta Fee Letter</vt:lpstr>
      <vt:lpstr>agenda</vt:lpstr>
      <vt:lpstr>WE NEED YOU  25-26 Board members President Vice President Secretary  </vt:lpstr>
      <vt:lpstr>Join the remind!! This is How you will receive all of your information!</vt:lpstr>
      <vt:lpstr>Expectation of a  Beta member</vt:lpstr>
      <vt:lpstr> BETA WEBPAGE  USE IT TO LOOK AT MEETING SCHEDULE use it to view the meeting powerpoints  </vt:lpstr>
      <vt:lpstr>Math tutoring Wednesdays In Mrs. Lowery’s Room</vt:lpstr>
      <vt:lpstr>Volunteer opportunities</vt:lpstr>
      <vt:lpstr>Lucky Goat Fundraiser  All proceeds go to relay for life</vt:lpstr>
      <vt:lpstr>How do I log my service hours?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BETA 24-25</dc:title>
  <dc:creator>Lowery, Darlene</dc:creator>
  <cp:lastModifiedBy>Sullivan, Alison</cp:lastModifiedBy>
  <cp:revision>12</cp:revision>
  <dcterms:created xsi:type="dcterms:W3CDTF">2024-08-30T16:50:51Z</dcterms:created>
  <dcterms:modified xsi:type="dcterms:W3CDTF">2025-09-03T12:29:34Z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